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51"/>
    <a:srgbClr val="70AD47"/>
    <a:srgbClr val="0570B4"/>
    <a:srgbClr val="87C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2995-44DA-8BF3-24BD-C6E75B9DD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0A47B-3331-D240-E4DE-309863BD8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6232A-0AFB-5811-C985-F3F20265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E3E42-CAAF-8F8A-14EC-6811C623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E5E07-DAEA-231F-28B3-8B9DDB235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76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9429-7A90-C053-58C0-A1D6E255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25BC0-8848-FF65-7F1E-08B456A40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4450-4068-6E3A-ECF3-8819B6DE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60F15-A53E-8704-0DD2-4B489246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6D352-F50B-9071-BE2F-B1CA373D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00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AC058B-20F8-576E-064A-11BCA140C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2A993-E1DD-C0AD-7B72-FC67E71A9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1190F-5687-D0EF-C9D3-A95A105BD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1BEFD-C6E9-3BD3-9F35-C353975C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059C1-5399-DC24-C201-EEB907A1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48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B2049-6FF0-D525-0931-8C6D2A73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DAAA-9B53-B635-2498-AD4631032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1A5EC-49DA-4FEC-C9C1-89947140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A046-E01E-F66C-B742-225F6CA3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E2B5F-C768-6DD1-6608-66EEDA02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39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CD06-EE39-34CE-0DB3-EFA4029B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EE801-20DC-4DAF-1E13-5CF854532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B86D2-9235-E7ED-E7D5-AEB3504B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B0443-914F-EC18-35E8-81F6C7F0C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3F74C-9B4A-E68C-D984-33B9E897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3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ACE6-8653-9255-B3EC-A36EDCB5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CC942-F350-F782-F77E-283A6DE16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2B93-4AB7-4A72-DD4E-880E3A1C3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9AA6E-A5CC-1066-BA7D-D0DF32595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47AD8-BA2E-B7D5-C126-18CA348A9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C5295-B752-E066-B191-51EB834A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5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0D96-8F26-B4D7-DE35-D44854AB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5DB5D-3547-6468-1FCA-92C63BD33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EF4AD-2C5B-94E5-66A3-DC7C1584D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1EB7BB-63D2-90B3-D9DD-44E297FB8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D09C7F-240F-9C2D-9F4D-5E650DE23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4004A-AFE9-C760-785E-6931E0CEE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E21FD-FED5-332B-537B-BA420F70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FBCB31-567E-A36A-0A9B-AB842681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8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4BFB-0E81-11AB-CAC8-0DD95BFD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6D692-61A4-157E-53CE-6393CF023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3B205-A0EC-FA16-4570-9DD27543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BFA58-E14B-913E-0DBC-751E98AF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24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EDFD5-A160-7446-B97F-746834F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742D6-8FA7-3686-C69A-7FC963A7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7568C-5CEC-9B45-3848-ED91B16F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43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E3E3-0384-9203-F17C-2A7BDCDE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58822-A403-5AC4-AFB1-287F1AF1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67CD8-A151-8AC4-57D1-F0AA5F894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3A77C-527C-F7BF-B51E-55241265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4F873-9C80-6BD4-9356-793562D1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E8DC4-078A-AAEF-3CDD-037C8CF8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49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84CA-090B-4665-5C4D-6B473321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72A90-7FFE-E1FC-4590-358ADBB17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CE7F3-5674-2A6D-32DB-B8995EFF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0BAF4-9939-1B45-8634-8E25A8A3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0A8FA-9168-75C7-5E24-8DD86E60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08AC1-26ED-DC27-E15B-794174EF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69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2E5E1E-8EB0-069A-AD0E-1C4169C0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0FC26-CFE6-1E98-A3A9-1DF8CC78F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35112-5480-D01A-EF93-1E8CD1B5D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FC467-F428-4A40-B2B2-204F4DB99652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6F142-CD5B-EC9F-3752-7D9F653F9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AAFCA-1744-B6F6-E0FF-A61F25E98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DA66B-FE9A-4352-B169-A45D258F60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20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21" Type="http://schemas.microsoft.com/office/2007/relationships/hdphoto" Target="../media/hdphoto2.wdp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microsoft.com/office/2007/relationships/hdphoto" Target="../media/hdphoto3.wdp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10" Type="http://schemas.openxmlformats.org/officeDocument/2006/relationships/image" Target="../media/image9.jpg"/><Relationship Id="rId19" Type="http://schemas.microsoft.com/office/2007/relationships/hdphoto" Target="../media/hdphoto1.wdp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862461-2D3C-81E8-A5E2-777D59E9F8A1}"/>
              </a:ext>
            </a:extLst>
          </p:cNvPr>
          <p:cNvSpPr/>
          <p:nvPr/>
        </p:nvSpPr>
        <p:spPr>
          <a:xfrm>
            <a:off x="5753819" y="284671"/>
            <a:ext cx="6271404" cy="59631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icture frame&#10;&#10;Description automatically generated">
            <a:extLst>
              <a:ext uri="{FF2B5EF4-FFF2-40B4-BE49-F238E27FC236}">
                <a16:creationId xmlns:a16="http://schemas.microsoft.com/office/drawing/2014/main" id="{D6C82AA6-D663-4A4B-6015-5B351963F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1" b="10058"/>
          <a:stretch/>
        </p:blipFill>
        <p:spPr>
          <a:xfrm rot="10800000">
            <a:off x="32688" y="11442"/>
            <a:ext cx="5681940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D7C35-27B2-3D36-A991-F9B11C751576}"/>
              </a:ext>
            </a:extLst>
          </p:cNvPr>
          <p:cNvSpPr txBox="1"/>
          <p:nvPr/>
        </p:nvSpPr>
        <p:spPr>
          <a:xfrm>
            <a:off x="1688909" y="1650567"/>
            <a:ext cx="256236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Surreal </a:t>
            </a:r>
            <a:r>
              <a:rPr lang="en-US" sz="2800" b="1" dirty="0" err="1"/>
              <a:t>EscaPY</a:t>
            </a:r>
            <a:endParaRPr lang="en-US" sz="2800" b="1" dirty="0"/>
          </a:p>
          <a:p>
            <a:endParaRPr lang="en-US" sz="1600" dirty="0"/>
          </a:p>
          <a:p>
            <a:r>
              <a:rPr lang="en-US" sz="2000" dirty="0"/>
              <a:t>Functions /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2000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Thematic room expansion (MVP)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positioning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 action</a:t>
            </a:r>
          </a:p>
          <a:p>
            <a:endParaRPr lang="en-GB" sz="1600" dirty="0"/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pic>
        <p:nvPicPr>
          <p:cNvPr id="10" name="Picture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A5B7CFE-81E4-ED57-D6CF-1748BCEF2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84" y="900752"/>
            <a:ext cx="6080146" cy="4694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9B4F56-C42F-A05B-6E78-DDC49B8038C8}"/>
              </a:ext>
            </a:extLst>
          </p:cNvPr>
          <p:cNvSpPr txBox="1"/>
          <p:nvPr/>
        </p:nvSpPr>
        <p:spPr>
          <a:xfrm>
            <a:off x="6351968" y="4564643"/>
            <a:ext cx="121400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Insomnia</a:t>
            </a:r>
          </a:p>
          <a:p>
            <a:pPr algn="ctr"/>
            <a:r>
              <a:rPr lang="en-US" dirty="0"/>
              <a:t>Room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77AC76-C52A-88A9-DF91-95A9E18922BF}"/>
              </a:ext>
            </a:extLst>
          </p:cNvPr>
          <p:cNvSpPr txBox="1"/>
          <p:nvPr/>
        </p:nvSpPr>
        <p:spPr>
          <a:xfrm>
            <a:off x="8250072" y="3429000"/>
            <a:ext cx="15831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Diamond</a:t>
            </a:r>
          </a:p>
          <a:p>
            <a:pPr algn="ctr"/>
            <a:r>
              <a:rPr lang="en-US" dirty="0"/>
              <a:t>room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E317F-07BC-58FB-EAC2-D0E1E248B26F}"/>
              </a:ext>
            </a:extLst>
          </p:cNvPr>
          <p:cNvSpPr txBox="1"/>
          <p:nvPr/>
        </p:nvSpPr>
        <p:spPr>
          <a:xfrm>
            <a:off x="8179479" y="1358111"/>
            <a:ext cx="16635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Alice’s room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2CA0F0-DE6E-AB3C-1A45-D561D3E191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7"/>
          <a:stretch/>
        </p:blipFill>
        <p:spPr>
          <a:xfrm>
            <a:off x="6416537" y="1346165"/>
            <a:ext cx="807783" cy="450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1BC1D1-525B-6E4E-2632-37CBF52CBE9A}"/>
              </a:ext>
            </a:extLst>
          </p:cNvPr>
          <p:cNvSpPr txBox="1"/>
          <p:nvPr/>
        </p:nvSpPr>
        <p:spPr>
          <a:xfrm>
            <a:off x="7219050" y="1346165"/>
            <a:ext cx="720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Bed</a:t>
            </a:r>
          </a:p>
          <a:p>
            <a:pPr algn="ctr"/>
            <a:r>
              <a:rPr lang="en-US" sz="1400" dirty="0"/>
              <a:t>of nails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BB290D-7DEB-F910-B5B5-96FCD172EA73}"/>
              </a:ext>
            </a:extLst>
          </p:cNvPr>
          <p:cNvSpPr txBox="1"/>
          <p:nvPr/>
        </p:nvSpPr>
        <p:spPr>
          <a:xfrm>
            <a:off x="6521116" y="1793595"/>
            <a:ext cx="91780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You wake up here</a:t>
            </a:r>
            <a:endParaRPr lang="en-GB" sz="1200" dirty="0">
              <a:solidFill>
                <a:srgbClr val="FF0000"/>
              </a:solidFill>
            </a:endParaRPr>
          </a:p>
        </p:txBody>
      </p:sp>
      <p:pic>
        <p:nvPicPr>
          <p:cNvPr id="21" name="Picture 20" descr="A picture containing table, desk&#10;&#10;Description automatically generated">
            <a:extLst>
              <a:ext uri="{FF2B5EF4-FFF2-40B4-BE49-F238E27FC236}">
                <a16:creationId xmlns:a16="http://schemas.microsoft.com/office/drawing/2014/main" id="{84252575-EA1C-6319-8C9D-8F01C3D45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68" y="2944456"/>
            <a:ext cx="1306094" cy="13060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2FD706-6B45-0C7B-2280-EDFEEDA82A1F}"/>
              </a:ext>
            </a:extLst>
          </p:cNvPr>
          <p:cNvSpPr txBox="1"/>
          <p:nvPr/>
        </p:nvSpPr>
        <p:spPr>
          <a:xfrm>
            <a:off x="6736738" y="2277489"/>
            <a:ext cx="936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AD47"/>
                </a:solidFill>
              </a:rPr>
              <a:t>Candle-light</a:t>
            </a:r>
            <a:endParaRPr lang="en-GB" sz="1200" dirty="0">
              <a:solidFill>
                <a:srgbClr val="70AD47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B3EFF-F2F1-ECD3-1F93-0865DD051ADA}"/>
              </a:ext>
            </a:extLst>
          </p:cNvPr>
          <p:cNvSpPr txBox="1"/>
          <p:nvPr/>
        </p:nvSpPr>
        <p:spPr>
          <a:xfrm>
            <a:off x="7502769" y="5454261"/>
            <a:ext cx="8401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Veil of</a:t>
            </a:r>
          </a:p>
          <a:p>
            <a:pPr algn="ctr"/>
            <a:r>
              <a:rPr lang="en-US" sz="1200" dirty="0"/>
              <a:t>Darkness</a:t>
            </a:r>
            <a:endParaRPr lang="en-GB" sz="1200" dirty="0"/>
          </a:p>
        </p:txBody>
      </p:sp>
      <p:pic>
        <p:nvPicPr>
          <p:cNvPr id="39" name="Picture 38" descr="A close up of some snow&#10;&#10;Description automatically generated with low confidence">
            <a:extLst>
              <a:ext uri="{FF2B5EF4-FFF2-40B4-BE49-F238E27FC236}">
                <a16:creationId xmlns:a16="http://schemas.microsoft.com/office/drawing/2014/main" id="{B7F11569-6107-2694-AC60-B3BB2F92E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28" y="3283848"/>
            <a:ext cx="2010780" cy="210223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83FEAA7-8446-8127-C375-209D617CBE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t="25512" r="16448" b="25364"/>
          <a:stretch/>
        </p:blipFill>
        <p:spPr>
          <a:xfrm>
            <a:off x="8012797" y="1356167"/>
            <a:ext cx="2026311" cy="1877028"/>
          </a:xfrm>
          <a:prstGeom prst="rect">
            <a:avLst/>
          </a:prstGeom>
        </p:spPr>
      </p:pic>
      <p:pic>
        <p:nvPicPr>
          <p:cNvPr id="3" name="Picture 2" descr="Text, whiteboard&#10;&#10;Description automatically generated with medium confidence">
            <a:extLst>
              <a:ext uri="{FF2B5EF4-FFF2-40B4-BE49-F238E27FC236}">
                <a16:creationId xmlns:a16="http://schemas.microsoft.com/office/drawing/2014/main" id="{7C490F29-547F-0596-DF7F-E939DC9868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0" y="2231303"/>
            <a:ext cx="286584" cy="357937"/>
          </a:xfrm>
          <a:prstGeom prst="rect">
            <a:avLst/>
          </a:prstGeom>
        </p:spPr>
      </p:pic>
      <p:pic>
        <p:nvPicPr>
          <p:cNvPr id="5" name="Picture 4" descr="A picture containing stacked, container, box, old&#10;&#10;Description automatically generated">
            <a:extLst>
              <a:ext uri="{FF2B5EF4-FFF2-40B4-BE49-F238E27FC236}">
                <a16:creationId xmlns:a16="http://schemas.microsoft.com/office/drawing/2014/main" id="{A4740997-E8CA-185F-3A1F-8D076224D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74" y="4060875"/>
            <a:ext cx="1127835" cy="1127835"/>
          </a:xfrm>
          <a:prstGeom prst="rect">
            <a:avLst/>
          </a:prstGeom>
        </p:spPr>
      </p:pic>
      <p:pic>
        <p:nvPicPr>
          <p:cNvPr id="9" name="Picture 8" descr="A picture containing black, sign, night, dark&#10;&#10;Description automatically generated">
            <a:extLst>
              <a:ext uri="{FF2B5EF4-FFF2-40B4-BE49-F238E27FC236}">
                <a16:creationId xmlns:a16="http://schemas.microsoft.com/office/drawing/2014/main" id="{E1AE645E-DDBB-BCDA-AA89-E129A4644B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46" y="3051301"/>
            <a:ext cx="1231194" cy="493906"/>
          </a:xfrm>
          <a:prstGeom prst="rect">
            <a:avLst/>
          </a:prstGeom>
        </p:spPr>
      </p:pic>
      <p:pic>
        <p:nvPicPr>
          <p:cNvPr id="20" name="Picture 19" descr="A picture containing indoor&#10;&#10;Description automatically generated">
            <a:extLst>
              <a:ext uri="{FF2B5EF4-FFF2-40B4-BE49-F238E27FC236}">
                <a16:creationId xmlns:a16="http://schemas.microsoft.com/office/drawing/2014/main" id="{07820619-9CF0-2740-C709-C27953F900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9" r="29910"/>
          <a:stretch/>
        </p:blipFill>
        <p:spPr>
          <a:xfrm>
            <a:off x="9583781" y="3808828"/>
            <a:ext cx="962195" cy="1267875"/>
          </a:xfrm>
          <a:prstGeom prst="rect">
            <a:avLst/>
          </a:prstGeom>
        </p:spPr>
      </p:pic>
      <p:pic>
        <p:nvPicPr>
          <p:cNvPr id="24" name="Picture 23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2B27C089-C252-D55C-1E8B-7DCEDC2027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11" y="4491808"/>
            <a:ext cx="747333" cy="747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685FC7-B2E8-4981-B224-178C986382D6}"/>
              </a:ext>
            </a:extLst>
          </p:cNvPr>
          <p:cNvSpPr txBox="1"/>
          <p:nvPr/>
        </p:nvSpPr>
        <p:spPr>
          <a:xfrm>
            <a:off x="10475486" y="3001249"/>
            <a:ext cx="1116292" cy="7040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Room of reasoning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2F972E41-A67B-13E3-9D18-D78E4D3E31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148" y="4207068"/>
            <a:ext cx="1434242" cy="11922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D2EBF2-64D1-C61D-3A49-3A2E274B4BDF}"/>
              </a:ext>
            </a:extLst>
          </p:cNvPr>
          <p:cNvSpPr txBox="1"/>
          <p:nvPr/>
        </p:nvSpPr>
        <p:spPr>
          <a:xfrm>
            <a:off x="9012582" y="1710076"/>
            <a:ext cx="1008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WK dresser</a:t>
            </a:r>
            <a:endParaRPr lang="en-GB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A50332-D5FC-69E2-D244-73668CF503FB}"/>
              </a:ext>
            </a:extLst>
          </p:cNvPr>
          <p:cNvSpPr txBox="1"/>
          <p:nvPr/>
        </p:nvSpPr>
        <p:spPr>
          <a:xfrm>
            <a:off x="8056177" y="2393545"/>
            <a:ext cx="1008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RQ Bed</a:t>
            </a:r>
            <a:endParaRPr lang="en-GB" sz="1400" dirty="0"/>
          </a:p>
        </p:txBody>
      </p:sp>
      <p:pic>
        <p:nvPicPr>
          <p:cNvPr id="36" name="Picture 35" descr="A picture containing indoor, bed, room, red&#10;&#10;Description automatically generated">
            <a:extLst>
              <a:ext uri="{FF2B5EF4-FFF2-40B4-BE49-F238E27FC236}">
                <a16:creationId xmlns:a16="http://schemas.microsoft.com/office/drawing/2014/main" id="{953432D4-4F99-D6A2-626A-4A2CBDDC7C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35" y="1820648"/>
            <a:ext cx="813056" cy="679715"/>
          </a:xfrm>
          <a:prstGeom prst="rect">
            <a:avLst/>
          </a:prstGeom>
        </p:spPr>
      </p:pic>
      <p:pic>
        <p:nvPicPr>
          <p:cNvPr id="32" name="Picture 31" descr="A picture containing white, chest of drawers&#10;&#10;Description automatically generated">
            <a:extLst>
              <a:ext uri="{FF2B5EF4-FFF2-40B4-BE49-F238E27FC236}">
                <a16:creationId xmlns:a16="http://schemas.microsoft.com/office/drawing/2014/main" id="{E530177C-7FD5-BBE1-04BA-87097FCF691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3" t="16603" r="21734" b="23423"/>
          <a:stretch/>
        </p:blipFill>
        <p:spPr>
          <a:xfrm>
            <a:off x="9325992" y="2148824"/>
            <a:ext cx="654578" cy="8808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08AFE-6A4C-FB8B-D348-A1A382934C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77" y="3440438"/>
            <a:ext cx="637267" cy="19051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B2941C-39DA-8AB7-4511-4C2CAEBD7295}"/>
              </a:ext>
            </a:extLst>
          </p:cNvPr>
          <p:cNvSpPr txBox="1"/>
          <p:nvPr/>
        </p:nvSpPr>
        <p:spPr>
          <a:xfrm>
            <a:off x="8436081" y="3949468"/>
            <a:ext cx="1008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Steel Chest</a:t>
            </a:r>
            <a:endParaRPr lang="en-GB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FC4DA-AB41-F5D6-F9D1-5AEDE92A4637}"/>
              </a:ext>
            </a:extLst>
          </p:cNvPr>
          <p:cNvSpPr txBox="1"/>
          <p:nvPr/>
        </p:nvSpPr>
        <p:spPr>
          <a:xfrm>
            <a:off x="10588269" y="3737913"/>
            <a:ext cx="792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Bag of problems</a:t>
            </a:r>
            <a:endParaRPr lang="en-GB" sz="1200" dirty="0"/>
          </a:p>
        </p:txBody>
      </p: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1D95C446-D5FD-3C7E-CB83-563669BEB29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388" y="883184"/>
            <a:ext cx="1056002" cy="704001"/>
          </a:xfrm>
          <a:prstGeom prst="rect">
            <a:avLst/>
          </a:prstGeom>
        </p:spPr>
      </p:pic>
      <p:pic>
        <p:nvPicPr>
          <p:cNvPr id="45" name="Picture 44" descr="A yellow egg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37D1C41-D830-4E6F-2EBA-9B7A6F95B7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874" b="89764" l="9449" r="89764">
                        <a14:foregroundMark x1="52756" y1="7874" x2="52756" y2="7874"/>
                        <a14:foregroundMark x1="45669" y1="7874" x2="45669" y2="7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737" y="2008232"/>
            <a:ext cx="250717" cy="250717"/>
          </a:xfrm>
          <a:prstGeom prst="rect">
            <a:avLst/>
          </a:prstGeom>
        </p:spPr>
      </p:pic>
      <p:pic>
        <p:nvPicPr>
          <p:cNvPr id="49" name="Picture 48" descr="Chart, bubble chart&#10;&#10;Description automatically generated">
            <a:extLst>
              <a:ext uri="{FF2B5EF4-FFF2-40B4-BE49-F238E27FC236}">
                <a16:creationId xmlns:a16="http://schemas.microsoft.com/office/drawing/2014/main" id="{6E7B6176-C89A-D51E-07F1-926E29C7B9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5902" y1="35246" x2="45902" y2="35246"/>
                        <a14:foregroundMark x1="43443" y1="62295" x2="43443" y2="62295"/>
                        <a14:foregroundMark x1="61475" y1="67213" x2="20492" y2="40164"/>
                        <a14:foregroundMark x1="20492" y1="40164" x2="68033" y2="50820"/>
                        <a14:foregroundMark x1="68033" y1="50820" x2="53279" y2="68852"/>
                        <a14:foregroundMark x1="38525" y1="28689" x2="36885" y2="72951"/>
                        <a14:foregroundMark x1="36885" y1="72951" x2="81148" y2="54098"/>
                        <a14:foregroundMark x1="81148" y1="54098" x2="40984" y2="25410"/>
                        <a14:foregroundMark x1="40984" y1="25410" x2="27869" y2="48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44" y="2214664"/>
            <a:ext cx="557968" cy="557968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30F4053-3FC8-20E0-0FD7-85654334C4BA}"/>
              </a:ext>
            </a:extLst>
          </p:cNvPr>
          <p:cNvCxnSpPr>
            <a:cxnSpLocks/>
          </p:cNvCxnSpPr>
          <p:nvPr/>
        </p:nvCxnSpPr>
        <p:spPr>
          <a:xfrm>
            <a:off x="8540705" y="2191862"/>
            <a:ext cx="909795" cy="20581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1E70DAD-8C59-199A-E725-5B67D84C8662}"/>
              </a:ext>
            </a:extLst>
          </p:cNvPr>
          <p:cNvSpPr txBox="1"/>
          <p:nvPr/>
        </p:nvSpPr>
        <p:spPr>
          <a:xfrm>
            <a:off x="8094446" y="1706974"/>
            <a:ext cx="6480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Small pill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5D7655-D18A-96D8-D0C9-9212B760B427}"/>
              </a:ext>
            </a:extLst>
          </p:cNvPr>
          <p:cNvSpPr txBox="1"/>
          <p:nvPr/>
        </p:nvSpPr>
        <p:spPr>
          <a:xfrm>
            <a:off x="9334038" y="2769539"/>
            <a:ext cx="6480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Large pill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E8DD8-4470-177D-24F7-B9C4D9375EF2}"/>
              </a:ext>
            </a:extLst>
          </p:cNvPr>
          <p:cNvSpPr txBox="1"/>
          <p:nvPr/>
        </p:nvSpPr>
        <p:spPr>
          <a:xfrm>
            <a:off x="8705219" y="5001921"/>
            <a:ext cx="78825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570B4"/>
                </a:solidFill>
              </a:rPr>
              <a:t>Diamond</a:t>
            </a:r>
            <a:endParaRPr lang="en-GB" sz="1000" dirty="0">
              <a:solidFill>
                <a:srgbClr val="0570B4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B981F9-CDF1-34AA-A4E5-B6426F7B07C9}"/>
              </a:ext>
            </a:extLst>
          </p:cNvPr>
          <p:cNvSpPr txBox="1"/>
          <p:nvPr/>
        </p:nvSpPr>
        <p:spPr>
          <a:xfrm>
            <a:off x="6447838" y="2797990"/>
            <a:ext cx="10080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Escritoire</a:t>
            </a:r>
            <a:endParaRPr lang="en-GB" sz="1400" dirty="0"/>
          </a:p>
        </p:txBody>
      </p:sp>
      <p:pic>
        <p:nvPicPr>
          <p:cNvPr id="61" name="Picture 60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6EC8DD-5663-591C-AC39-9D3528B6FA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26170">
            <a:off x="5913921" y="3274019"/>
            <a:ext cx="2366008" cy="231767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CAD191A-D77A-3DB1-3F07-2BD38B1F0C5F}"/>
              </a:ext>
            </a:extLst>
          </p:cNvPr>
          <p:cNvSpPr txBox="1"/>
          <p:nvPr/>
        </p:nvSpPr>
        <p:spPr>
          <a:xfrm>
            <a:off x="9709238" y="5456531"/>
            <a:ext cx="7112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Mouth</a:t>
            </a:r>
          </a:p>
          <a:p>
            <a:pPr algn="ctr"/>
            <a:r>
              <a:rPr lang="en-US" sz="1100" dirty="0"/>
              <a:t>Door</a:t>
            </a:r>
            <a:endParaRPr lang="en-GB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AD337FC-3AE9-15AD-F685-23A2B573EE00}"/>
              </a:ext>
            </a:extLst>
          </p:cNvPr>
          <p:cNvSpPr txBox="1"/>
          <p:nvPr/>
        </p:nvSpPr>
        <p:spPr>
          <a:xfrm>
            <a:off x="10443720" y="610141"/>
            <a:ext cx="100429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Arch of life</a:t>
            </a:r>
            <a:endParaRPr lang="en-GB" sz="1100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1CA9AFC-A3D6-F0C9-360E-B8C0B79BE73B}"/>
              </a:ext>
            </a:extLst>
          </p:cNvPr>
          <p:cNvSpPr txBox="1"/>
          <p:nvPr/>
        </p:nvSpPr>
        <p:spPr>
          <a:xfrm>
            <a:off x="7618557" y="3045003"/>
            <a:ext cx="804352" cy="50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Black Hole</a:t>
            </a:r>
            <a:endParaRPr lang="en-GB" sz="1200" dirty="0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90B92727-A872-1207-06F8-3FDC5445B0C6}"/>
              </a:ext>
            </a:extLst>
          </p:cNvPr>
          <p:cNvCxnSpPr>
            <a:cxnSpLocks/>
          </p:cNvCxnSpPr>
          <p:nvPr/>
        </p:nvCxnSpPr>
        <p:spPr>
          <a:xfrm>
            <a:off x="6552432" y="1793595"/>
            <a:ext cx="221439" cy="93744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E1EE7092-7E5E-C655-10D3-3F915D0BB738}"/>
              </a:ext>
            </a:extLst>
          </p:cNvPr>
          <p:cNvSpPr txBox="1"/>
          <p:nvPr/>
        </p:nvSpPr>
        <p:spPr>
          <a:xfrm>
            <a:off x="8028366" y="910220"/>
            <a:ext cx="2005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Room of Alice</a:t>
            </a:r>
            <a:endParaRPr lang="en-GB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2DFC29EC-EA71-7A35-382C-7D0B92DF7B1E}"/>
              </a:ext>
            </a:extLst>
          </p:cNvPr>
          <p:cNvSpPr txBox="1"/>
          <p:nvPr/>
        </p:nvSpPr>
        <p:spPr>
          <a:xfrm>
            <a:off x="8342054" y="5477717"/>
            <a:ext cx="14638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Diamond room</a:t>
            </a:r>
            <a:endParaRPr lang="en-GB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454213-E82A-F248-823C-CA6312734A6D}"/>
              </a:ext>
            </a:extLst>
          </p:cNvPr>
          <p:cNvSpPr txBox="1"/>
          <p:nvPr/>
        </p:nvSpPr>
        <p:spPr>
          <a:xfrm>
            <a:off x="9670462" y="392684"/>
            <a:ext cx="91780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You exit here</a:t>
            </a:r>
            <a:endParaRPr lang="en-GB" sz="1200" dirty="0">
              <a:solidFill>
                <a:srgbClr val="FF0000"/>
              </a:solidFill>
            </a:endParaRPr>
          </a:p>
        </p:txBody>
      </p:sp>
      <p:pic>
        <p:nvPicPr>
          <p:cNvPr id="1038" name="Picture 103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E4403D7-BC01-299E-3A41-B5CB15155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" t="18261" r="89614" b="73073"/>
          <a:stretch/>
        </p:blipFill>
        <p:spPr>
          <a:xfrm flipH="1">
            <a:off x="10066304" y="883121"/>
            <a:ext cx="338521" cy="406868"/>
          </a:xfrm>
          <a:prstGeom prst="rect">
            <a:avLst/>
          </a:prstGeom>
        </p:spPr>
      </p:pic>
      <p:pic>
        <p:nvPicPr>
          <p:cNvPr id="1043" name="Picture 104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B35D9F-67FB-789B-752D-A4DC4EECB84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29823">
            <a:off x="6710664" y="2404467"/>
            <a:ext cx="1405697" cy="1376982"/>
          </a:xfrm>
          <a:prstGeom prst="rect">
            <a:avLst/>
          </a:prstGeom>
        </p:spPr>
      </p:pic>
      <p:pic>
        <p:nvPicPr>
          <p:cNvPr id="1044" name="Picture 1043" descr="Shape&#10;&#10;Description automatically generated with medium confidence">
            <a:extLst>
              <a:ext uri="{FF2B5EF4-FFF2-40B4-BE49-F238E27FC236}">
                <a16:creationId xmlns:a16="http://schemas.microsoft.com/office/drawing/2014/main" id="{99113CF4-45D3-D957-4D5D-A2613A10413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29823">
            <a:off x="6056971" y="1190983"/>
            <a:ext cx="1590833" cy="1652697"/>
          </a:xfrm>
          <a:prstGeom prst="rect">
            <a:avLst/>
          </a:prstGeom>
        </p:spPr>
      </p:pic>
      <p:pic>
        <p:nvPicPr>
          <p:cNvPr id="1048" name="Picture 1047" descr="A black and white drawing of a tiger&#10;&#10;Description automatically generated with low confidence">
            <a:extLst>
              <a:ext uri="{FF2B5EF4-FFF2-40B4-BE49-F238E27FC236}">
                <a16:creationId xmlns:a16="http://schemas.microsoft.com/office/drawing/2014/main" id="{F7D0E67C-33B9-C705-6436-B7282F8FE87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491" b="91981" l="3418" r="97266">
                        <a14:foregroundMark x1="51758" y1="9434" x2="50955" y2="25923"/>
                        <a14:foregroundMark x1="52051" y1="20991" x2="66992" y2="16981"/>
                        <a14:foregroundMark x1="66992" y1="16981" x2="68420" y2="18026"/>
                        <a14:foregroundMark x1="57890" y1="27097" x2="76563" y2="1179"/>
                        <a14:foregroundMark x1="76563" y1="1179" x2="91895" y2="3302"/>
                        <a14:foregroundMark x1="91895" y1="3302" x2="96563" y2="43632"/>
                        <a14:foregroundMark x1="96190" y1="54780" x2="92969" y2="86085"/>
                        <a14:foregroundMark x1="92969" y1="86085" x2="76758" y2="91981"/>
                        <a14:foregroundMark x1="7599" y1="72386" x2="6836" y2="72170"/>
                        <a14:foregroundMark x1="21135" y1="76221" x2="19840" y2="75854"/>
                        <a14:foregroundMark x1="55949" y1="86085" x2="44370" y2="82804"/>
                        <a14:foregroundMark x1="76758" y1="91981" x2="55949" y2="86085"/>
                        <a14:foregroundMark x1="6836" y1="72170" x2="8398" y2="34434"/>
                        <a14:foregroundMark x1="21607" y1="16756" x2="23730" y2="13915"/>
                        <a14:foregroundMark x1="11050" y1="30885" x2="11212" y2="30669"/>
                        <a14:foregroundMark x1="8398" y1="34434" x2="10159" y2="32077"/>
                        <a14:foregroundMark x1="23730" y1="13915" x2="56543" y2="16038"/>
                        <a14:foregroundMark x1="56543" y1="16038" x2="59375" y2="17925"/>
                        <a14:foregroundMark x1="27637" y1="9906" x2="9863" y2="7783"/>
                        <a14:foregroundMark x1="9863" y1="7783" x2="2832" y2="53538"/>
                        <a14:foregroundMark x1="2832" y1="53538" x2="6934" y2="87264"/>
                        <a14:foregroundMark x1="6934" y1="87264" x2="58301" y2="91981"/>
                        <a14:foregroundMark x1="92969" y1="85377" x2="97910" y2="55425"/>
                        <a14:foregroundMark x1="97270" y1="43632" x2="95703" y2="16981"/>
                        <a14:foregroundMark x1="95703" y1="16981" x2="92871" y2="11085"/>
                        <a14:foregroundMark x1="97363" y1="12500" x2="96680" y2="32783"/>
                        <a14:foregroundMark x1="3418" y1="19340" x2="3418" y2="19340"/>
                        <a14:foregroundMark x1="5859" y1="8491" x2="3516" y2="27123"/>
                        <a14:foregroundMark x1="8008" y1="89151" x2="8008" y2="91981"/>
                        <a14:backgroundMark x1="86133" y1="22406" x2="72656" y2="22406"/>
                        <a14:backgroundMark x1="72656" y1="22406" x2="58691" y2="34434"/>
                        <a14:backgroundMark x1="58691" y1="34434" x2="25195" y2="25472"/>
                        <a14:backgroundMark x1="25195" y1="25472" x2="12207" y2="37972"/>
                        <a14:backgroundMark x1="12207" y1="37972" x2="22754" y2="70519"/>
                        <a14:backgroundMark x1="22754" y1="70519" x2="40820" y2="75472"/>
                        <a14:backgroundMark x1="40820" y1="75472" x2="52930" y2="63679"/>
                        <a14:backgroundMark x1="52930" y1="63679" x2="85156" y2="70519"/>
                        <a14:backgroundMark x1="85156" y1="70519" x2="86426" y2="20283"/>
                        <a14:backgroundMark x1="86426" y1="20283" x2="85840" y2="15330"/>
                        <a14:backgroundMark x1="10645" y1="33491" x2="20898" y2="20283"/>
                        <a14:backgroundMark x1="12500" y1="64151" x2="20898" y2="72877"/>
                        <a14:backgroundMark x1="37793" y1="80896" x2="45410" y2="78538"/>
                        <a14:backgroundMark x1="62695" y1="1887" x2="55762" y2="1887"/>
                        <a14:backgroundMark x1="42188" y1="1887" x2="31543" y2="472"/>
                        <a14:backgroundMark x1="96191" y1="1887" x2="99805" y2="9670"/>
                        <a14:backgroundMark x1="99512" y1="43632" x2="99512" y2="55425"/>
                        <a14:backgroundMark x1="9668" y1="66274" x2="16797" y2="76415"/>
                        <a14:backgroundMark x1="1367" y1="51415" x2="586" y2="47877"/>
                        <a14:backgroundMark x1="879" y1="7783" x2="879" y2="7783"/>
                        <a14:backgroundMark x1="45117" y1="86792" x2="45117" y2="86792"/>
                        <a14:backgroundMark x1="45605" y1="85613" x2="45605" y2="85613"/>
                        <a14:backgroundMark x1="53906" y1="87028" x2="53906" y2="87028"/>
                        <a14:backgroundMark x1="54980" y1="86085" x2="54980" y2="86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73467" y="2538017"/>
            <a:ext cx="3943971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0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hole&#10;&#10;Description automatically generated">
            <a:extLst>
              <a:ext uri="{FF2B5EF4-FFF2-40B4-BE49-F238E27FC236}">
                <a16:creationId xmlns:a16="http://schemas.microsoft.com/office/drawing/2014/main" id="{0CDFF241-7139-04C7-7FB2-0CFD75126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2" r="1" b="21222"/>
          <a:stretch/>
        </p:blipFill>
        <p:spPr>
          <a:xfrm>
            <a:off x="-6100" y="1"/>
            <a:ext cx="12191980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27F18-7663-9D8C-5510-8F77BF2C5EE6}"/>
              </a:ext>
            </a:extLst>
          </p:cNvPr>
          <p:cNvSpPr txBox="1"/>
          <p:nvPr/>
        </p:nvSpPr>
        <p:spPr>
          <a:xfrm>
            <a:off x="3019425" y="2136235"/>
            <a:ext cx="6134100" cy="2445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Demonstration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*play (check)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*replay (random)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0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hole&#10;&#10;Description automatically generated">
            <a:extLst>
              <a:ext uri="{FF2B5EF4-FFF2-40B4-BE49-F238E27FC236}">
                <a16:creationId xmlns:a16="http://schemas.microsoft.com/office/drawing/2014/main" id="{914075E4-4DCC-C504-3462-2442E699F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2" r="1" b="212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655438" y="838201"/>
            <a:ext cx="7098161" cy="4549051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27F18-7663-9D8C-5510-8F77BF2C5EE6}"/>
              </a:ext>
            </a:extLst>
          </p:cNvPr>
          <p:cNvSpPr txBox="1"/>
          <p:nvPr/>
        </p:nvSpPr>
        <p:spPr>
          <a:xfrm>
            <a:off x="2982038" y="921220"/>
            <a:ext cx="6305266" cy="39414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dirty="0">
                <a:latin typeface="+mj-lt"/>
                <a:ea typeface="+mj-ea"/>
                <a:cs typeface="+mj-cs"/>
              </a:rPr>
              <a:t>What we wanted: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dirty="0">
                <a:latin typeface="+mj-lt"/>
                <a:ea typeface="+mj-ea"/>
                <a:cs typeface="+mj-cs"/>
              </a:rPr>
              <a:t>Random </a:t>
            </a:r>
            <a:r>
              <a:rPr lang="en-US" sz="6500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s</a:t>
            </a:r>
            <a:r>
              <a:rPr lang="en-US" sz="6500" dirty="0">
                <a:latin typeface="+mj-lt"/>
                <a:ea typeface="+mj-ea"/>
                <a:cs typeface="+mj-cs"/>
              </a:rPr>
              <a:t>pawn location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dirty="0">
                <a:latin typeface="+mj-lt"/>
                <a:ea typeface="+mj-ea"/>
                <a:cs typeface="+mj-cs"/>
              </a:rPr>
              <a:t>Check </a:t>
            </a:r>
            <a:r>
              <a:rPr lang="en-US" sz="6500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inventory</a:t>
            </a:r>
            <a:endParaRPr lang="en-US" sz="65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dirty="0">
                <a:latin typeface="+mj-lt"/>
                <a:ea typeface="+mj-ea"/>
                <a:cs typeface="+mj-cs"/>
              </a:rPr>
              <a:t>Timer </a:t>
            </a:r>
            <a:r>
              <a:rPr lang="en-US" sz="6500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</a:t>
            </a:r>
            <a:r>
              <a:rPr lang="en-US" sz="6500">
                <a:latin typeface="+mj-lt"/>
                <a:ea typeface="+mj-ea"/>
                <a:cs typeface="+mj-cs"/>
              </a:rPr>
              <a:t>lose condition</a:t>
            </a:r>
            <a:endParaRPr lang="en-US" sz="65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dirty="0">
                <a:latin typeface="+mj-lt"/>
                <a:ea typeface="+mj-ea"/>
                <a:cs typeface="+mj-cs"/>
              </a:rPr>
              <a:t>Name/Time </a:t>
            </a:r>
            <a:r>
              <a:rPr lang="en-US" sz="6500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Scoreboard</a:t>
            </a:r>
            <a:endParaRPr lang="en-US" sz="65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69693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102</Words>
  <Application>Microsoft Office PowerPoint</Application>
  <PresentationFormat>Widescreen</PresentationFormat>
  <Paragraphs>47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Aris Goulas</dc:creator>
  <cp:lastModifiedBy>Aris Goulas</cp:lastModifiedBy>
  <cp:revision>9</cp:revision>
  <dcterms:created xsi:type="dcterms:W3CDTF">2023-04-13T22:42:53Z</dcterms:created>
  <dcterms:modified xsi:type="dcterms:W3CDTF">2023-06-22T16:34:22Z</dcterms:modified>
</cp:coreProperties>
</file>